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1" r:id="rId2"/>
    <p:sldId id="280" r:id="rId3"/>
    <p:sldId id="262" r:id="rId4"/>
    <p:sldId id="260" r:id="rId5"/>
    <p:sldId id="263" r:id="rId6"/>
    <p:sldId id="264" r:id="rId7"/>
    <p:sldId id="265" r:id="rId8"/>
    <p:sldId id="266" r:id="rId9"/>
    <p:sldId id="267" r:id="rId10"/>
    <p:sldId id="259" r:id="rId11"/>
    <p:sldId id="256" r:id="rId12"/>
    <p:sldId id="279" r:id="rId13"/>
    <p:sldId id="272" r:id="rId14"/>
    <p:sldId id="268" r:id="rId15"/>
    <p:sldId id="269" r:id="rId16"/>
    <p:sldId id="270" r:id="rId17"/>
    <p:sldId id="271" r:id="rId18"/>
    <p:sldId id="257" r:id="rId19"/>
    <p:sldId id="273" r:id="rId20"/>
    <p:sldId id="258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FEF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617" autoAdjust="0"/>
  </p:normalViewPr>
  <p:slideViewPr>
    <p:cSldViewPr snapToGrid="0">
      <p:cViewPr varScale="1">
        <p:scale>
          <a:sx n="51" d="100"/>
          <a:sy n="51" d="100"/>
        </p:scale>
        <p:origin x="16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3A63C-714F-43F0-B98E-9D439FFF0890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8AB50-207D-4855-9EB4-2F7D2A690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71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8AB50-207D-4855-9EB4-2F7D2A690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3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nay,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opengovasia.com</a:t>
            </a:r>
            <a:r>
              <a:rPr lang="en-US" dirty="0"/>
              <a:t>/2023/12/30/</a:t>
            </a:r>
            <a:r>
              <a:rPr lang="en-US" dirty="0" err="1"/>
              <a:t>vietnams</a:t>
            </a:r>
            <a:r>
              <a:rPr lang="en-US"/>
              <a:t>-digital-transformation-progress-and-objectives/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8AB50-207D-4855-9EB4-2F7D2A690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5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0CB1E-7B11-D543-D2D4-BE0BBF528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7FD6F-771B-9D03-E4D1-718AB5DED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68723-E0E9-8FEC-DE7F-C6E4CDED7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0F637-2BB2-02C0-B4A0-8FC45038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69407-5A80-F057-BA49-2FCCE303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85D4-3FA0-8B87-6491-756EBF31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42F12-CDAC-3D92-CCB3-36305445B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DE838-5DBE-A372-37F1-EEEFAFFC7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F3683-AF6A-8B89-A04B-69A42DDC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19A43-3DFF-445D-1673-E22474A7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55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F749F-2019-5CFA-76DD-7F88824C0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865A6-55F3-A3BD-78D5-8BAD2CD62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C6D08-061B-9C4F-5812-42FDD008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D5828-0A91-1F14-F482-EC8E6B65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CA3CE-3F2E-DC3F-E130-1A577454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7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A6D1-551F-24B6-9FC9-25AEA033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6B162-F19B-B055-AD4D-68B96441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6083F-6F98-11C1-D265-BAC20008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7AD4-E756-B1E7-0A59-D64F9A9C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AB7BD-024E-337C-AB46-823505F9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1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9E99-149A-AF67-9D1A-B2616F46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A1595-292F-D1F3-C579-28539814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8679-01BC-C545-B093-3607085F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F8507-75B1-1163-A49E-41989423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0E9AF-3004-FFDF-B262-D181A261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1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3E1EA-7770-3B1A-37B1-BCF05E0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EB3A8-5FAC-73EE-80EA-94F012856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A5B25-1F2A-1A0E-E288-C7091C1FD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75AC-2AB1-2D1E-120E-41B9DF45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049B9-8264-F34D-F188-0D32DA42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88DCE-5A8F-18CA-D79C-B62B9ECC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6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5AC2-234F-C46B-8A9A-62D33E92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BE901-5631-2C11-4BC2-2D0D8A096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A1F97-0A43-FE81-1D15-6CE8DE69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8BC40-CCC9-9F1E-A45A-CDDA1C3F0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15C20-E50A-B9EB-8F29-E44D5DF48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2BFD2B-AE49-CD54-F891-431F4741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7DBC3-18BD-C7B3-F18B-D3E2DF4B8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018B17-8C47-9D24-3998-58543D19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16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6818-AFA1-983C-FC1B-B823C160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15968-0FF8-3436-4830-C4F8B2FC3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A17D4-7C43-23FD-1420-050B007B8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A7609-7EC7-B1A0-4436-1CBB7CAF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8C9E3-71B4-6A2C-53ED-D89E5BE8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4BDC8-0871-774E-DD88-07457A01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EF1BB-FE80-A54B-D1AE-2A6E6D8F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B168-978F-D33D-5EBF-89F88B48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7917-3AF4-DC4A-401F-8021D3E81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B345-6358-F2AC-4CB4-7CCD9AA24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57B64-3A48-1EB8-7102-8ED9A2AF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7BDCD-2219-8474-EC8A-3C351461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DA8A3-687D-6082-A82B-235E30BE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06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CDAD-D4CB-7FE9-2B13-B78E8EFD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0B6F4-A5B6-A9CA-0AE5-9FDBA7D3D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4DFEE-4282-109A-3A33-0E988FE88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881CB-210B-326D-96C1-9A19D6AD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71A05-D213-3503-A8E7-239A27FD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A755B-2E40-8DF3-728F-43F1CE20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1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B20CA-0B37-DF83-521C-14D1B29D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FF06-FE39-B877-78B7-5737D65E4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7D642-ACE3-2951-46BF-7B5D4FC03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8060F1-1497-4CC9-A099-582074A0F0CC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E84E1-1155-5FCF-36F6-989E4C3FB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DBB33-9155-DC31-938B-44E453045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885D30-FB8A-4D38-9A7A-878C321E7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4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and person pointing at a screen&#10;&#10;Description automatically generated">
            <a:extLst>
              <a:ext uri="{FF2B5EF4-FFF2-40B4-BE49-F238E27FC236}">
                <a16:creationId xmlns:a16="http://schemas.microsoft.com/office/drawing/2014/main" id="{B02B0FBC-B2BD-179B-D134-7F8DF89E2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3" y="2957371"/>
            <a:ext cx="4180114" cy="41801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1619DC-2E2C-B0E5-F1DB-7434A54EE065}"/>
              </a:ext>
            </a:extLst>
          </p:cNvPr>
          <p:cNvSpPr/>
          <p:nvPr/>
        </p:nvSpPr>
        <p:spPr>
          <a:xfrm>
            <a:off x="139099" y="1470879"/>
            <a:ext cx="11694933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QUẢN</a:t>
            </a: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LÝ </a:t>
            </a:r>
            <a:r>
              <a:rPr lang="en-US" sz="6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ĐỒ</a:t>
            </a: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6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ÁN</a:t>
            </a: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SINH VIÊN </a:t>
            </a:r>
            <a:r>
              <a:rPr lang="en-US" sz="6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VÀ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6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PHÂN</a:t>
            </a: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6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LOẠI</a:t>
            </a: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6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TÊN</a:t>
            </a: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6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ĐỒ</a:t>
            </a: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6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ÁN</a:t>
            </a:r>
            <a:endParaRPr lang="en-U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42C5A04-9E5B-5E39-CB47-4033003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606" y="118688"/>
            <a:ext cx="1265203" cy="12652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721CC1-E3DC-2ED6-8A79-E05CB575631B}"/>
              </a:ext>
            </a:extLst>
          </p:cNvPr>
          <p:cNvSpPr/>
          <p:nvPr/>
        </p:nvSpPr>
        <p:spPr>
          <a:xfrm>
            <a:off x="1855160" y="458901"/>
            <a:ext cx="96403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TRƯỜNG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ĐẠI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SƯ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PHẠM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KỸ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THUẬT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VĨNH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LONG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547C1-C152-6D05-3F5F-C2BBD91FD364}"/>
              </a:ext>
            </a:extLst>
          </p:cNvPr>
          <p:cNvSpPr/>
          <p:nvPr/>
        </p:nvSpPr>
        <p:spPr>
          <a:xfrm>
            <a:off x="6218781" y="4139719"/>
            <a:ext cx="54617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Sinh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Nguyễn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Hữu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Thọ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- 21022008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3F36A-4C63-64FA-E5C8-39CACD8EBEAF}"/>
              </a:ext>
            </a:extLst>
          </p:cNvPr>
          <p:cNvSpPr/>
          <p:nvPr/>
        </p:nvSpPr>
        <p:spPr>
          <a:xfrm>
            <a:off x="6218781" y="4773451"/>
            <a:ext cx="35886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GVHD: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ThS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Lê Hoàng 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3E3145-D709-62B1-376B-1D0B8A5D665D}"/>
              </a:ext>
            </a:extLst>
          </p:cNvPr>
          <p:cNvSpPr/>
          <p:nvPr/>
        </p:nvSpPr>
        <p:spPr>
          <a:xfrm>
            <a:off x="9024516" y="6241964"/>
            <a:ext cx="304493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i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Vĩnh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Long, </a:t>
            </a:r>
            <a:r>
              <a:rPr lang="en-US" sz="2400" b="1" i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năm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33958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two people working on computers&#10;&#10;Description automatically generated">
            <a:extLst>
              <a:ext uri="{FF2B5EF4-FFF2-40B4-BE49-F238E27FC236}">
                <a16:creationId xmlns:a16="http://schemas.microsoft.com/office/drawing/2014/main" id="{3C4EFDED-EA52-AE96-F926-A31832293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1562100"/>
            <a:ext cx="6991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0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95DFF120-3750-DF50-C7BF-DB84C01A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409"/>
            <a:ext cx="12176626" cy="54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1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45C40D-2311-5B71-D690-8F85D5CCA28E}"/>
              </a:ext>
            </a:extLst>
          </p:cNvPr>
          <p:cNvSpPr/>
          <p:nvPr/>
        </p:nvSpPr>
        <p:spPr>
          <a:xfrm>
            <a:off x="1432712" y="265266"/>
            <a:ext cx="93265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Sinh viên | Thông tin sinh viên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714E6-4F75-6CC7-FDDF-5BF90FCC7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35" y="1306450"/>
            <a:ext cx="10097729" cy="516456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20258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D65FD-6FF8-4E7C-E8D6-CFC7AC3D20ED}"/>
              </a:ext>
            </a:extLst>
          </p:cNvPr>
          <p:cNvSpPr/>
          <p:nvPr/>
        </p:nvSpPr>
        <p:spPr>
          <a:xfrm>
            <a:off x="1432712" y="265266"/>
            <a:ext cx="93265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Sinh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Thông tin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sinh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391DD2-075E-BD49-B650-80A21DCE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" y="1188596"/>
            <a:ext cx="10540181" cy="524813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03644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866EAE5-BD70-09C6-6D87-6C18197D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89" y="1395772"/>
            <a:ext cx="10621617" cy="4801856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8AF1E8-5746-4578-6F63-DD0DB6E5DE81}"/>
              </a:ext>
            </a:extLst>
          </p:cNvPr>
          <p:cNvSpPr/>
          <p:nvPr/>
        </p:nvSpPr>
        <p:spPr>
          <a:xfrm>
            <a:off x="568267" y="313360"/>
            <a:ext cx="110554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Sinh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Danh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sách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lớp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học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phần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775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7EBDC61-8804-2981-3ACA-DF38CD0FA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11" y="1344233"/>
            <a:ext cx="10982633" cy="496506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941732-B384-EC93-CC6C-60BE2AB30BB4}"/>
              </a:ext>
            </a:extLst>
          </p:cNvPr>
          <p:cNvSpPr/>
          <p:nvPr/>
        </p:nvSpPr>
        <p:spPr>
          <a:xfrm>
            <a:off x="794711" y="313360"/>
            <a:ext cx="106025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Sinh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Thông tin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lớp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học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phần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447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D578E8D-F96E-EFB0-ED0B-98E846CAF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02"/>
          <a:stretch/>
        </p:blipFill>
        <p:spPr>
          <a:xfrm>
            <a:off x="1093808" y="1252711"/>
            <a:ext cx="10004384" cy="534002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8A256-FBFB-C3B9-37A9-C4450936905A}"/>
              </a:ext>
            </a:extLst>
          </p:cNvPr>
          <p:cNvSpPr/>
          <p:nvPr/>
        </p:nvSpPr>
        <p:spPr>
          <a:xfrm>
            <a:off x="513157" y="265266"/>
            <a:ext cx="11165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Sinh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Danh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sách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đề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xuất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đề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tài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282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681A38-73FF-8FF8-FE6C-BC456F78B952}"/>
              </a:ext>
            </a:extLst>
          </p:cNvPr>
          <p:cNvSpPr/>
          <p:nvPr/>
        </p:nvSpPr>
        <p:spPr>
          <a:xfrm>
            <a:off x="1303056" y="265266"/>
            <a:ext cx="95858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Sinh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Thêm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đề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xuất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đề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tài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103DFD0-62F6-8BBF-DE74-2280A0171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1" y="1337187"/>
            <a:ext cx="11190198" cy="505890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7916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E9271A-81E6-809C-D68B-1C66E0DD6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59" y="1366684"/>
            <a:ext cx="8372881" cy="501936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8986B7-FBE7-8CF4-8242-883AED3CEE4A}"/>
              </a:ext>
            </a:extLst>
          </p:cNvPr>
          <p:cNvSpPr/>
          <p:nvPr/>
        </p:nvSpPr>
        <p:spPr>
          <a:xfrm>
            <a:off x="266985" y="265266"/>
            <a:ext cx="116580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Sinh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Thông tin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đề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tài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đang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thực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hiện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5665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578D2-36A2-930E-938D-75EC17EF6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0" b="5806"/>
          <a:stretch/>
        </p:blipFill>
        <p:spPr>
          <a:xfrm>
            <a:off x="861510" y="1435509"/>
            <a:ext cx="10468980" cy="47194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0CC95D-A2F0-29FB-7DAF-5541CCF3EC15}"/>
              </a:ext>
            </a:extLst>
          </p:cNvPr>
          <p:cNvSpPr/>
          <p:nvPr/>
        </p:nvSpPr>
        <p:spPr>
          <a:xfrm>
            <a:off x="1559525" y="265266"/>
            <a:ext cx="90729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Sinh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Thêm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báo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cáo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tiến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độ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716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n a stage&#10;&#10;Description automatically generated">
            <a:extLst>
              <a:ext uri="{FF2B5EF4-FFF2-40B4-BE49-F238E27FC236}">
                <a16:creationId xmlns:a16="http://schemas.microsoft.com/office/drawing/2014/main" id="{114CCFC5-38CA-7783-8013-F81FEF967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3" y="1993691"/>
            <a:ext cx="5334337" cy="35526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9A2A68-DE0B-C187-4CD6-35767ADC0F5E}"/>
              </a:ext>
            </a:extLst>
          </p:cNvPr>
          <p:cNvSpPr/>
          <p:nvPr/>
        </p:nvSpPr>
        <p:spPr>
          <a:xfrm>
            <a:off x="326076" y="285997"/>
            <a:ext cx="93666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Chuyển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đổi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số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Công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nghệ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số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9D4ECD68-873E-F182-F50A-875D02DD8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93691"/>
            <a:ext cx="5330304" cy="355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2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A857B7-3729-E7C4-A993-855B15A2F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01" y="1238864"/>
            <a:ext cx="9685397" cy="514032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08EBB4-8FCB-96B0-2D86-8BDFA701D43A}"/>
              </a:ext>
            </a:extLst>
          </p:cNvPr>
          <p:cNvSpPr/>
          <p:nvPr/>
        </p:nvSpPr>
        <p:spPr>
          <a:xfrm>
            <a:off x="0" y="194090"/>
            <a:ext cx="11473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Giảng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Danh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sách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lớp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học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phần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29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E94A1E-3D17-6459-0FB6-099674DB7AA8}"/>
              </a:ext>
            </a:extLst>
          </p:cNvPr>
          <p:cNvSpPr/>
          <p:nvPr/>
        </p:nvSpPr>
        <p:spPr>
          <a:xfrm>
            <a:off x="1057600" y="164593"/>
            <a:ext cx="10076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Giảng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Thông tin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giảng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FDE9494-B74F-4062-F2EF-36719CCF8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2" y="1288025"/>
            <a:ext cx="10357455" cy="468243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51801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80450C-F869-16FE-8AFE-8A1167D12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22" y="1445342"/>
            <a:ext cx="10592556" cy="478871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F8FCA0-C6DF-210A-E565-31DA61AC8E49}"/>
              </a:ext>
            </a:extLst>
          </p:cNvPr>
          <p:cNvSpPr/>
          <p:nvPr/>
        </p:nvSpPr>
        <p:spPr>
          <a:xfrm>
            <a:off x="359086" y="164593"/>
            <a:ext cx="11473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Giảng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Danh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sách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lớp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học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phần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811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41A7A1-E9B6-DDEF-616A-0C1242CDB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48" y="1518673"/>
            <a:ext cx="10320702" cy="466581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970EC0-E26B-8EA7-2A81-FFA518614F73}"/>
              </a:ext>
            </a:extLst>
          </p:cNvPr>
          <p:cNvSpPr/>
          <p:nvPr/>
        </p:nvSpPr>
        <p:spPr>
          <a:xfrm>
            <a:off x="585516" y="203922"/>
            <a:ext cx="110209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Giảng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Thông tin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lớp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học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phần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1249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F38BF-0479-0B2C-499B-3BA758E5F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8" y="1514166"/>
            <a:ext cx="10897042" cy="492637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07F633-5E9D-799A-5126-441CEC567408}"/>
              </a:ext>
            </a:extLst>
          </p:cNvPr>
          <p:cNvSpPr/>
          <p:nvPr/>
        </p:nvSpPr>
        <p:spPr>
          <a:xfrm>
            <a:off x="674739" y="292412"/>
            <a:ext cx="108425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Giảng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viên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| Danh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sách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đồ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án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học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phần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721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83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851D02-1B45-84D2-191B-B65A253525BD}"/>
              </a:ext>
            </a:extLst>
          </p:cNvPr>
          <p:cNvSpPr/>
          <p:nvPr/>
        </p:nvSpPr>
        <p:spPr>
          <a:xfrm>
            <a:off x="476087" y="435899"/>
            <a:ext cx="81672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CÁC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CHỨC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NĂNG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CHÍNH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A3EA71-17C6-42C1-BA6F-2A0BA7A25047}"/>
              </a:ext>
            </a:extLst>
          </p:cNvPr>
          <p:cNvSpPr/>
          <p:nvPr/>
        </p:nvSpPr>
        <p:spPr>
          <a:xfrm>
            <a:off x="2329083" y="1359229"/>
            <a:ext cx="8350363" cy="48842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tài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khoản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phân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quyền</a:t>
            </a:r>
            <a:endParaRPr lang="en-US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đề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duyệt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đề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endParaRPr lang="en-US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Hỗ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trợ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kỹ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thuật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hướng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dẫn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chuyên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môn</a:t>
            </a:r>
            <a:endParaRPr lang="en-US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độ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báo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cáo</a:t>
            </a:r>
            <a:endParaRPr lang="en-US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Đánh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chấm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điểm</a:t>
            </a:r>
            <a:endParaRPr lang="en-US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03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ds in front of a computer&#10;&#10;Description automatically generated">
            <a:extLst>
              <a:ext uri="{FF2B5EF4-FFF2-40B4-BE49-F238E27FC236}">
                <a16:creationId xmlns:a16="http://schemas.microsoft.com/office/drawing/2014/main" id="{6FC8A119-004A-E446-D8E4-731B844FC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0" y="3096527"/>
            <a:ext cx="3942735" cy="327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72758-3CF7-3FDA-1766-552BFAACB3BD}"/>
              </a:ext>
            </a:extLst>
          </p:cNvPr>
          <p:cNvSpPr/>
          <p:nvPr/>
        </p:nvSpPr>
        <p:spPr>
          <a:xfrm>
            <a:off x="301879" y="385658"/>
            <a:ext cx="10284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Quản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lý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tài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khoản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và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phân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quyền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931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72758-3CF7-3FDA-1766-552BFAACB3BD}"/>
              </a:ext>
            </a:extLst>
          </p:cNvPr>
          <p:cNvSpPr/>
          <p:nvPr/>
        </p:nvSpPr>
        <p:spPr>
          <a:xfrm>
            <a:off x="301879" y="385658"/>
            <a:ext cx="10284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Quản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lý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đề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xuất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và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duyệt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đề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xuất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715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72758-3CF7-3FDA-1766-552BFAACB3BD}"/>
              </a:ext>
            </a:extLst>
          </p:cNvPr>
          <p:cNvSpPr/>
          <p:nvPr/>
        </p:nvSpPr>
        <p:spPr>
          <a:xfrm>
            <a:off x="662041" y="385658"/>
            <a:ext cx="95638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Hỗ trợ kỹ thuật và hướng dẫn chuyên môn</a:t>
            </a:r>
          </a:p>
        </p:txBody>
      </p:sp>
    </p:spTree>
    <p:extLst>
      <p:ext uri="{BB962C8B-B14F-4D97-AF65-F5344CB8AC3E}">
        <p14:creationId xmlns:p14="http://schemas.microsoft.com/office/powerpoint/2010/main" val="205143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72758-3CF7-3FDA-1766-552BFAACB3BD}"/>
              </a:ext>
            </a:extLst>
          </p:cNvPr>
          <p:cNvSpPr/>
          <p:nvPr/>
        </p:nvSpPr>
        <p:spPr>
          <a:xfrm>
            <a:off x="499136" y="493812"/>
            <a:ext cx="83558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Quản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lý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tiến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độ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và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báo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cáo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926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872758-3CF7-3FDA-1766-552BFAACB3BD}"/>
              </a:ext>
            </a:extLst>
          </p:cNvPr>
          <p:cNvSpPr/>
          <p:nvPr/>
        </p:nvSpPr>
        <p:spPr>
          <a:xfrm>
            <a:off x="497402" y="415154"/>
            <a:ext cx="74350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Đánh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giá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và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chấm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điểm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1434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258</Words>
  <Application>Microsoft Office PowerPoint</Application>
  <PresentationFormat>Widescreen</PresentationFormat>
  <Paragraphs>36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Huu Tho Nguyen</dc:creator>
  <cp:lastModifiedBy>Huu Tho Nguyen</cp:lastModifiedBy>
  <cp:revision>11</cp:revision>
  <dcterms:created xsi:type="dcterms:W3CDTF">2024-06-25T15:39:48Z</dcterms:created>
  <dcterms:modified xsi:type="dcterms:W3CDTF">2024-07-02T10:31:37Z</dcterms:modified>
</cp:coreProperties>
</file>